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1" r:id="rId2"/>
    <p:sldId id="286" r:id="rId3"/>
    <p:sldId id="272" r:id="rId4"/>
    <p:sldId id="280" r:id="rId5"/>
    <p:sldId id="278" r:id="rId6"/>
    <p:sldId id="279" r:id="rId7"/>
    <p:sldId id="281" r:id="rId8"/>
    <p:sldId id="283" r:id="rId9"/>
    <p:sldId id="282" r:id="rId10"/>
    <p:sldId id="284" r:id="rId11"/>
    <p:sldId id="257" r:id="rId12"/>
    <p:sldId id="264" r:id="rId13"/>
    <p:sldId id="285" r:id="rId14"/>
    <p:sldId id="270" r:id="rId15"/>
    <p:sldId id="266" r:id="rId16"/>
    <p:sldId id="267" r:id="rId17"/>
    <p:sldId id="269" r:id="rId18"/>
    <p:sldId id="268" r:id="rId19"/>
    <p:sldId id="277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19" autoAdjust="0"/>
  </p:normalViewPr>
  <p:slideViewPr>
    <p:cSldViewPr snapToGrid="0" snapToObjects="1">
      <p:cViewPr varScale="1">
        <p:scale>
          <a:sx n="40" d="100"/>
          <a:sy n="40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516EE-F53F-CE4A-A137-672AFED533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518FB-7D11-E24B-9045-070DBF30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EBB50-9E68-2A4C-8510-77073051F207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83DE-FEDE-734F-9702-38DBD8D7E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8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 pulls out her phone and launches the Boulder72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5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CLOSEUP: Phone</a:t>
            </a:r>
          </a:p>
          <a:p>
            <a:endParaRPr lang="en-US" dirty="0" smtClean="0"/>
          </a:p>
          <a:p>
            <a:r>
              <a:rPr lang="en-US" dirty="0" smtClean="0"/>
              <a:t>Buffy clicks on the “Alerts” icon and is brought to the alert page which shows her location on a map with an overlaid evacuation area. </a:t>
            </a:r>
          </a:p>
          <a:p>
            <a:endParaRPr lang="en-US" dirty="0" smtClean="0"/>
          </a:p>
          <a:p>
            <a:r>
              <a:rPr lang="en-US" dirty="0" smtClean="0"/>
              <a:t>“THERE IS NO EVACUATION ORDER SET FOR YOUR LOCATION. SHELTER IN PLACE AND CONTINUE TO FOLLOW UPDATES FROM LOCAL AUTHORITIES”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Buffy immediately clicks the preparedness tab of the app to check on her preparedness.</a:t>
            </a:r>
          </a:p>
          <a:p>
            <a:endParaRPr lang="en-US" dirty="0" smtClean="0"/>
          </a:p>
          <a:p>
            <a:r>
              <a:rPr lang="en-US" dirty="0" smtClean="0"/>
              <a:t>The app says that she has prepared with all the items recommended by the Boulder Office of Emergency Management, including her documents, food, batteries and warm clothes in a safe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6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CLOSEUP: Buffy’s face</a:t>
            </a:r>
          </a:p>
          <a:p>
            <a:r>
              <a:rPr lang="en-US" dirty="0" smtClean="0"/>
              <a:t>She thinks immediately of checking on her friend Dana who has recently moved to the locality and might need help.</a:t>
            </a:r>
          </a:p>
          <a:p>
            <a:endParaRPr lang="en-US" dirty="0" smtClean="0"/>
          </a:p>
          <a:p>
            <a:r>
              <a:rPr lang="en-US" dirty="0" smtClean="0"/>
              <a:t>“Dana lives right by the creek.  I’d better make sure she’s ok!”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Buffy clicks on the emergency contacts tab of the </a:t>
            </a:r>
            <a:r>
              <a:rPr lang="en-US" dirty="0" err="1" smtClean="0"/>
              <a:t>app,selects</a:t>
            </a:r>
            <a:r>
              <a:rPr lang="en-US" dirty="0" smtClean="0"/>
              <a:t> Dana and pings her. The app says that the ping has been 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2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2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85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Exterior</a:t>
            </a:r>
            <a:r>
              <a:rPr lang="en-US" baseline="0" dirty="0" smtClean="0"/>
              <a:t> shot of a house.  Sounds of thunder and lightning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6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Buffy gets a response that Dana is safe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Buffy relaxes back on her couch with her cat to wait out the storm, safe and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Leif is out of town with the twins</a:t>
            </a:r>
            <a:r>
              <a:rPr lang="en-US" baseline="0" dirty="0" smtClean="0"/>
              <a:t>.  Buffy is home alone with the family cat.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hear the sound of local news reporting flash flooding all over Boulder County.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Closeup</a:t>
            </a:r>
            <a:r>
              <a:rPr lang="en-US" dirty="0" smtClean="0"/>
              <a:t> shot of the</a:t>
            </a:r>
            <a:r>
              <a:rPr lang="en-US" baseline="0" dirty="0" smtClean="0"/>
              <a:t> exterior</a:t>
            </a:r>
            <a:r>
              <a:rPr lang="en-US" dirty="0" smtClean="0"/>
              <a:t>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9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Lightning strikes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2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Buffy jumps and the cat’s claws dig into her legs.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8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lights goes out and the scene goes dark.  The power has gone out.</a:t>
            </a:r>
          </a:p>
          <a:p>
            <a:endParaRPr lang="en-US" dirty="0" smtClean="0"/>
          </a:p>
          <a:p>
            <a:r>
              <a:rPr lang="en-US" dirty="0" smtClean="0"/>
              <a:t>Buffy says “Oh no, the power has gone out on the whole block”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3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Buffy looks out the window and, in the light from the lightning, sees the water rising on the lawn.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983DE-FEDE-734F-9702-38DBD8D7E8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0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6C4F-AA20-1945-8BEA-BD9F52208DDA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47A8-95DC-344C-9E92-157D7E3CF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Boulder72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Video 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3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0"/>
            <a:ext cx="315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0"/>
            <a:ext cx="3193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0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3351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5396" y="1728843"/>
            <a:ext cx="1331149" cy="154525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8000"/>
                </a:schemeClr>
              </a:gs>
              <a:gs pos="80000">
                <a:schemeClr val="accent6">
                  <a:shade val="93000"/>
                  <a:satMod val="130000"/>
                  <a:alpha val="38000"/>
                </a:schemeClr>
              </a:gs>
              <a:gs pos="100000">
                <a:schemeClr val="accent6">
                  <a:shade val="94000"/>
                  <a:satMod val="135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2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0"/>
            <a:ext cx="327796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6726" y="2233726"/>
            <a:ext cx="2034974" cy="33659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8000"/>
                </a:schemeClr>
              </a:gs>
              <a:gs pos="80000">
                <a:schemeClr val="accent6">
                  <a:shade val="93000"/>
                  <a:satMod val="130000"/>
                  <a:alpha val="38000"/>
                </a:schemeClr>
              </a:gs>
              <a:gs pos="100000">
                <a:schemeClr val="accent6">
                  <a:shade val="94000"/>
                  <a:satMod val="135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0"/>
            <a:ext cx="3169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7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0"/>
            <a:ext cx="316956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2627" y="4222661"/>
            <a:ext cx="2386888" cy="55079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38000"/>
                </a:schemeClr>
              </a:gs>
              <a:gs pos="80000">
                <a:schemeClr val="accent6">
                  <a:shade val="93000"/>
                  <a:satMod val="130000"/>
                  <a:alpha val="38000"/>
                </a:schemeClr>
              </a:gs>
              <a:gs pos="100000">
                <a:schemeClr val="accent6">
                  <a:shade val="94000"/>
                  <a:satMod val="135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7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0"/>
            <a:ext cx="3146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63500"/>
            <a:ext cx="9615558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63500"/>
            <a:ext cx="9615558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2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6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8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9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0" y="0"/>
            <a:ext cx="10581268" cy="7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1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151</TotalTime>
  <Words>353</Words>
  <Application>Microsoft Macintosh PowerPoint</Application>
  <PresentationFormat>On-screen Show (4:3)</PresentationFormat>
  <Paragraphs>49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</vt:lpstr>
      <vt:lpstr>Boulder72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 Anderson</dc:creator>
  <cp:lastModifiedBy>Robert Soden</cp:lastModifiedBy>
  <cp:revision>76</cp:revision>
  <cp:lastPrinted>2014-12-02T01:58:20Z</cp:lastPrinted>
  <dcterms:created xsi:type="dcterms:W3CDTF">2014-12-01T22:40:00Z</dcterms:created>
  <dcterms:modified xsi:type="dcterms:W3CDTF">2014-12-02T01:58:21Z</dcterms:modified>
</cp:coreProperties>
</file>